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8.png" ContentType="image/png"/>
  <Override PartName="/ppt/media/image11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83.xml.rels" ContentType="application/vnd.openxmlformats-package.relationships+xml"/>
  <Override PartName="/ppt/slides/_rels/slide79.xml.rels" ContentType="application/vnd.openxmlformats-package.relationships+xml"/>
  <Override PartName="/ppt/slides/_rels/slide30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84.xml.rels" ContentType="application/vnd.openxmlformats-package.relationships+xml"/>
  <Override PartName="/ppt/slides/_rels/slide31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86.xml.rels" ContentType="application/vnd.openxmlformats-package.relationships+xml"/>
  <Override PartName="/ppt/slides/_rels/slide2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63.xml.rels" ContentType="application/vnd.openxmlformats-package.relationships+xml"/>
  <Override PartName="/ppt/slides/_rels/slide54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28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68.xml.rels" ContentType="application/vnd.openxmlformats-package.relationships+xml"/>
  <Override PartName="/ppt/slides/_rels/slide72.xml.rels" ContentType="application/vnd.openxmlformats-package.relationships+xml"/>
  <Override PartName="/ppt/slides/_rels/slide78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25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86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85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2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46BA7E-D8CB-4AD1-97AE-293816A679D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29C9C8-399F-40AE-95EA-E22A849E01B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410EAA-D226-4816-9FBF-EC02C405FE5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8F9405-E03B-4EC0-B235-A6780000789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DA792D-E6D0-4341-B174-4753C657E0F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800E26-1DF2-42B1-A804-B3BA923401E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1E8EF6-1851-40B6-961A-ABEDD3B3EF9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26CA40-4E0E-4B98-99D3-D001D564D06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FD3544-23EE-4CA2-8CED-05D85E8D826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B16DCD-ACB0-4F5A-BCF5-B33516396E0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0E6048-02FF-4F87-A446-6B238CF9B10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287021E-D6C6-4A03-A46C-335BD7676F3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5E7F39E-2437-4130-BA7A-66AB7C93381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85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960" cy="173376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680" cy="77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82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83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pic>
        <p:nvPicPr>
          <p:cNvPr id="384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385" name=""/>
          <p:cNvSpPr/>
          <p:nvPr/>
        </p:nvSpPr>
        <p:spPr>
          <a:xfrm>
            <a:off x="466200" y="1728360"/>
            <a:ext cx="4743000" cy="102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160" cy="176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880" cy="189144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280" cy="48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1535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2024-09-02T17:08:46Z</dcterms:modified>
  <cp:revision>89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